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0.50375939849624063</c:v>
                </c:pt>
                <c:pt idx="1">
                  <c:v>0.4924812030075188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5.8365758754863807E-2</c:v>
                </c:pt>
                <c:pt idx="1">
                  <c:v>0</c:v>
                </c:pt>
                <c:pt idx="2">
                  <c:v>3.891050583657588E-3</c:v>
                </c:pt>
                <c:pt idx="3">
                  <c:v>7.7821011673151752E-3</c:v>
                </c:pt>
                <c:pt idx="4">
                  <c:v>2.3346303501945529E-2</c:v>
                </c:pt>
                <c:pt idx="5">
                  <c:v>0.91050583657587547</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6.323327912273256</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1.2349289719370766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0.34504111653244607</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9.6194883580381862E-2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1.0042608841001552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9.6194883580381862E-2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0.34504111653244607</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0.4887521119653373</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6.323327912273256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ST MARY'S HOSPITAL (-)</c:v>
                </c:pt>
                <c:pt idx="2">
                  <c:v>LEICESTER ROYAL INFIRMARY (38)</c:v>
                </c:pt>
                <c:pt idx="3">
                  <c:v>LEICESTER GENERAL HOSPITAL (35)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ST MARY'S HOSPITAL (-)</c:v>
                </c:pt>
                <c:pt idx="2">
                  <c:v>LEICESTER ROYAL INFIRMARY (38)</c:v>
                </c:pt>
                <c:pt idx="3">
                  <c:v>LEICESTER GENERAL HOSPITAL (35)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ST MARY'S HOSPITAL (-)</c:v>
                </c:pt>
                <c:pt idx="2">
                  <c:v>LEICESTER ROYAL INFIRMARY (38)</c:v>
                </c:pt>
                <c:pt idx="3">
                  <c:v>LEICESTER GENERAL HOSPITAL (35)</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ST MARY'S HOSPITAL (-)</c:v>
                </c:pt>
                <c:pt idx="2">
                  <c:v>LEICESTER ROYAL INFIRMARY (38)</c:v>
                </c:pt>
                <c:pt idx="3">
                  <c:v>LEICESTER GENERAL HOSPITAL (35)</c:v>
                </c:pt>
              </c:strCache>
            </c:strRef>
          </c:cat>
          <c:val>
            <c:numRef>
              <c:f>Sheet1!$G$2:$G$5</c:f>
              <c:numCache>
                <c:formatCode>0.0;;</c:formatCode>
                <c:ptCount val="4"/>
                <c:pt idx="0">
                  <c:v>6.891668679915492</c:v>
                </c:pt>
                <c:pt idx="1">
                  <c:v>0</c:v>
                </c:pt>
                <c:pt idx="2">
                  <c:v>6.5197901688819142</c:v>
                </c:pt>
                <c:pt idx="3">
                  <c:v>7.332094744831255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ST MARY'S HOSPITAL (-)</c:v>
                </c:pt>
                <c:pt idx="2">
                  <c:v>LEICESTER ROYAL INFIRMARY (38)</c:v>
                </c:pt>
                <c:pt idx="3">
                  <c:v>LEICESTER GENERAL HOSPITAL (35)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ST MARY'S HOSPITAL (-)</c:v>
                </c:pt>
                <c:pt idx="2">
                  <c:v>LEICESTER ROYAL INFIRMARY (38)</c:v>
                </c:pt>
                <c:pt idx="3">
                  <c:v>LEICESTER GENERAL HOSPITAL (35)</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ST MARY'S HOSPITAL (-)</c:v>
                </c:pt>
                <c:pt idx="2">
                  <c:v>LEICESTER ROYAL INFIRMARY (38)</c:v>
                </c:pt>
                <c:pt idx="3">
                  <c:v>LEICESTER GENERAL HOSPITAL (35)</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3.108331320084508</c:v>
                </c:pt>
                <c:pt idx="1">
                  <c:v>0</c:v>
                </c:pt>
                <c:pt idx="2">
                  <c:v>3.4802098311180858</c:v>
                </c:pt>
                <c:pt idx="3">
                  <c:v>2.667905255168745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ST MARY'S HOSPITAL (-)</c:v>
                </c:pt>
                <c:pt idx="2">
                  <c:v>LEICESTER ROYAL INFIRMARY (81)</c:v>
                </c:pt>
                <c:pt idx="3">
                  <c:v>LEICESTER GENERAL HOSPITAL (70)</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ST MARY'S HOSPITAL (-)</c:v>
                </c:pt>
                <c:pt idx="2">
                  <c:v>LEICESTER ROYAL INFIRMARY (81)</c:v>
                </c:pt>
                <c:pt idx="3">
                  <c:v>LEICESTER GENERAL HOSPITAL (70)</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ST MARY'S HOSPITAL (-)</c:v>
                </c:pt>
                <c:pt idx="2">
                  <c:v>LEICESTER ROYAL INFIRMARY (81)</c:v>
                </c:pt>
                <c:pt idx="3">
                  <c:v>LEICESTER GENERAL HOSPITAL (70)</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ST MARY'S HOSPITAL (-)</c:v>
                </c:pt>
                <c:pt idx="2">
                  <c:v>LEICESTER ROYAL INFIRMARY (81)</c:v>
                </c:pt>
                <c:pt idx="3">
                  <c:v>LEICESTER GENERAL HOSPITAL (70)</c:v>
                </c:pt>
              </c:strCache>
            </c:strRef>
          </c:cat>
          <c:val>
            <c:numRef>
              <c:f>Sheet1!$G$2:$G$5</c:f>
              <c:numCache>
                <c:formatCode>0.0;;</c:formatCode>
                <c:ptCount val="4"/>
                <c:pt idx="0">
                  <c:v>8.6445048410834922</c:v>
                </c:pt>
                <c:pt idx="1">
                  <c:v>0</c:v>
                </c:pt>
                <c:pt idx="2">
                  <c:v>8.3538233130359654</c:v>
                </c:pt>
                <c:pt idx="3">
                  <c:v>8.8556761831018775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ST MARY'S HOSPITAL (-)</c:v>
                </c:pt>
                <c:pt idx="2">
                  <c:v>LEICESTER ROYAL INFIRMARY (81)</c:v>
                </c:pt>
                <c:pt idx="3">
                  <c:v>LEICESTER GENERAL HOSPITAL (70)</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ST MARY'S HOSPITAL (-)</c:v>
                </c:pt>
                <c:pt idx="2">
                  <c:v>LEICESTER ROYAL INFIRMARY (81)</c:v>
                </c:pt>
                <c:pt idx="3">
                  <c:v>LEICESTER GENERAL HOSPITAL (70)</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ST MARY'S HOSPITAL (-)</c:v>
                </c:pt>
                <c:pt idx="2">
                  <c:v>LEICESTER ROYAL INFIRMARY (81)</c:v>
                </c:pt>
                <c:pt idx="3">
                  <c:v>LEICESTER GENERAL HOSPITAL (70)</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1.3554951589165078</c:v>
                </c:pt>
                <c:pt idx="1">
                  <c:v>0</c:v>
                </c:pt>
                <c:pt idx="2">
                  <c:v>1.6461766869640346</c:v>
                </c:pt>
                <c:pt idx="3">
                  <c:v>1.1443238168981225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ST MARY'S HOSPITAL (-)</c:v>
                </c:pt>
                <c:pt idx="2">
                  <c:v>LEICESTER ROYAL INFIRMARY (94)</c:v>
                </c:pt>
                <c:pt idx="3">
                  <c:v>LEICESTER GENERAL HOSPITAL (84)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ST MARY'S HOSPITAL (-)</c:v>
                </c:pt>
                <c:pt idx="2">
                  <c:v>LEICESTER ROYAL INFIRMARY (94)</c:v>
                </c:pt>
                <c:pt idx="3">
                  <c:v>LEICESTER GENERAL HOSPITAL (84)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ST MARY'S HOSPITAL (-)</c:v>
                </c:pt>
                <c:pt idx="2">
                  <c:v>LEICESTER ROYAL INFIRMARY (94)</c:v>
                </c:pt>
                <c:pt idx="3">
                  <c:v>LEICESTER GENERAL HOSPITAL (84)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ST MARY'S HOSPITAL (-)</c:v>
                </c:pt>
                <c:pt idx="2">
                  <c:v>LEICESTER ROYAL INFIRMARY (94)</c:v>
                </c:pt>
                <c:pt idx="3">
                  <c:v>LEICESTER GENERAL HOSPITAL (84)</c:v>
                </c:pt>
              </c:strCache>
            </c:strRef>
          </c:cat>
          <c:val>
            <c:numRef>
              <c:f>Sheet1!$G$2:$G$5</c:f>
              <c:numCache>
                <c:formatCode>0.0;;</c:formatCode>
                <c:ptCount val="4"/>
                <c:pt idx="0">
                  <c:v>8.7072323093139481</c:v>
                </c:pt>
                <c:pt idx="1">
                  <c:v>0</c:v>
                </c:pt>
                <c:pt idx="2">
                  <c:v>8.5314738130592662</c:v>
                </c:pt>
                <c:pt idx="3">
                  <c:v>8.9529055723854594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ST MARY'S HOSPITAL (-)</c:v>
                </c:pt>
                <c:pt idx="2">
                  <c:v>LEICESTER ROYAL INFIRMARY (94)</c:v>
                </c:pt>
                <c:pt idx="3">
                  <c:v>LEICESTER GENERAL HOSPITAL (84)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ST MARY'S HOSPITAL (-)</c:v>
                </c:pt>
                <c:pt idx="2">
                  <c:v>LEICESTER ROYAL INFIRMARY (94)</c:v>
                </c:pt>
                <c:pt idx="3">
                  <c:v>LEICESTER GENERAL HOSPITAL (84)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ST MARY'S HOSPITAL (-)</c:v>
                </c:pt>
                <c:pt idx="2">
                  <c:v>LEICESTER ROYAL INFIRMARY (94)</c:v>
                </c:pt>
                <c:pt idx="3">
                  <c:v>LEICESTER GENERAL HOSPITAL (84)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1.2927676906860519</c:v>
                </c:pt>
                <c:pt idx="1">
                  <c:v>0</c:v>
                </c:pt>
                <c:pt idx="2">
                  <c:v>1.4685261869407338</c:v>
                </c:pt>
                <c:pt idx="3">
                  <c:v>1.0470944276145406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(183)</c:v>
                </c:pt>
                <c:pt idx="1">
                  <c:v>ST MARY'S HOSPITAL (-)</c:v>
                </c:pt>
                <c:pt idx="2">
                  <c:v>LEICESTER ROYAL INFIRMARY (94)</c:v>
                </c:pt>
                <c:pt idx="3">
                  <c:v>LEICESTER GENERAL HOSPITAL (83)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(183)</c:v>
                </c:pt>
                <c:pt idx="1">
                  <c:v>ST MARY'S HOSPITAL (-)</c:v>
                </c:pt>
                <c:pt idx="2">
                  <c:v>LEICESTER ROYAL INFIRMARY (94)</c:v>
                </c:pt>
                <c:pt idx="3">
                  <c:v>LEICESTER GENERAL HOSPITAL (83)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(183)</c:v>
                </c:pt>
                <c:pt idx="1">
                  <c:v>ST MARY'S HOSPITAL (-)</c:v>
                </c:pt>
                <c:pt idx="2">
                  <c:v>LEICESTER ROYAL INFIRMARY (94)</c:v>
                </c:pt>
                <c:pt idx="3">
                  <c:v>LEICESTER GENERAL HOSPITAL (83)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(183)</c:v>
                </c:pt>
                <c:pt idx="1">
                  <c:v>ST MARY'S HOSPITAL (-)</c:v>
                </c:pt>
                <c:pt idx="2">
                  <c:v>LEICESTER ROYAL INFIRMARY (94)</c:v>
                </c:pt>
                <c:pt idx="3">
                  <c:v>LEICESTER GENERAL HOSPITAL (83)</c:v>
                </c:pt>
              </c:strCache>
            </c:strRef>
          </c:cat>
          <c:val>
            <c:numRef>
              <c:f>Sheet1!$G$2:$G$5</c:f>
              <c:numCache>
                <c:formatCode>0.0;;</c:formatCode>
                <c:ptCount val="4"/>
                <c:pt idx="0">
                  <c:v>7.6267549345369643</c:v>
                </c:pt>
                <c:pt idx="1">
                  <c:v>0</c:v>
                </c:pt>
                <c:pt idx="2">
                  <c:v>7.0966654660685036</c:v>
                </c:pt>
                <c:pt idx="3">
                  <c:v>8.1778318411308693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(183)</c:v>
                </c:pt>
                <c:pt idx="1">
                  <c:v>ST MARY'S HOSPITAL (-)</c:v>
                </c:pt>
                <c:pt idx="2">
                  <c:v>LEICESTER ROYAL INFIRMARY (94)</c:v>
                </c:pt>
                <c:pt idx="3">
                  <c:v>LEICESTER GENERAL HOSPITAL (83)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(183)</c:v>
                </c:pt>
                <c:pt idx="1">
                  <c:v>ST MARY'S HOSPITAL (-)</c:v>
                </c:pt>
                <c:pt idx="2">
                  <c:v>LEICESTER ROYAL INFIRMARY (94)</c:v>
                </c:pt>
                <c:pt idx="3">
                  <c:v>LEICESTER GENERAL HOSPITAL (83)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(183)</c:v>
                </c:pt>
                <c:pt idx="1">
                  <c:v>ST MARY'S HOSPITAL (-)</c:v>
                </c:pt>
                <c:pt idx="2">
                  <c:v>LEICESTER ROYAL INFIRMARY (94)</c:v>
                </c:pt>
                <c:pt idx="3">
                  <c:v>LEICESTER GENERAL HOSPITAL (83)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2.3732450654630357</c:v>
                </c:pt>
                <c:pt idx="1">
                  <c:v>0</c:v>
                </c:pt>
                <c:pt idx="2">
                  <c:v>2.9033345339314964</c:v>
                </c:pt>
                <c:pt idx="3">
                  <c:v>1.8221681588691307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ST MARY'S HOSPITAL (-)</c:v>
                </c:pt>
                <c:pt idx="2">
                  <c:v>LEICESTER ROYAL INFIRMARY (136)</c:v>
                </c:pt>
                <c:pt idx="3">
                  <c:v>LEICESTER GENERAL HOSPITAL (114)</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ST MARY'S HOSPITAL (-)</c:v>
                </c:pt>
                <c:pt idx="2">
                  <c:v>LEICESTER ROYAL INFIRMARY (136)</c:v>
                </c:pt>
                <c:pt idx="3">
                  <c:v>LEICESTER GENERAL HOSPITAL (114)</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ST MARY'S HOSPITAL (-)</c:v>
                </c:pt>
                <c:pt idx="2">
                  <c:v>LEICESTER ROYAL INFIRMARY (136)</c:v>
                </c:pt>
                <c:pt idx="3">
                  <c:v>LEICESTER GENERAL HOSPITAL (114)</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ST MARY'S HOSPITAL (-)</c:v>
                </c:pt>
                <c:pt idx="2">
                  <c:v>LEICESTER ROYAL INFIRMARY (136)</c:v>
                </c:pt>
                <c:pt idx="3">
                  <c:v>LEICESTER GENERAL HOSPITAL (114)</c:v>
                </c:pt>
              </c:strCache>
            </c:strRef>
          </c:cat>
          <c:val>
            <c:numRef>
              <c:f>Sheet1!$G$2:$G$5</c:f>
              <c:numCache>
                <c:formatCode>0.0;;</c:formatCode>
                <c:ptCount val="4"/>
                <c:pt idx="0">
                  <c:v>9.5402081259090927</c:v>
                </c:pt>
                <c:pt idx="1">
                  <c:v>0</c:v>
                </c:pt>
                <c:pt idx="2">
                  <c:v>9.5264743699262837</c:v>
                </c:pt>
                <c:pt idx="3">
                  <c:v>9.4662489702273618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ST MARY'S HOSPITAL (-)</c:v>
                </c:pt>
                <c:pt idx="2">
                  <c:v>LEICESTER ROYAL INFIRMARY (136)</c:v>
                </c:pt>
                <c:pt idx="3">
                  <c:v>LEICESTER GENERAL HOSPITAL (114)</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ST MARY'S HOSPITAL (-)</c:v>
                </c:pt>
                <c:pt idx="2">
                  <c:v>LEICESTER ROYAL INFIRMARY (136)</c:v>
                </c:pt>
                <c:pt idx="3">
                  <c:v>LEICESTER GENERAL HOSPITAL (114)</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ST MARY'S HOSPITAL (-)</c:v>
                </c:pt>
                <c:pt idx="2">
                  <c:v>LEICESTER ROYAL INFIRMARY (136)</c:v>
                </c:pt>
                <c:pt idx="3">
                  <c:v>LEICESTER GENERAL HOSPITAL (114)</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0.45979187409090727</c:v>
                </c:pt>
                <c:pt idx="1">
                  <c:v>0</c:v>
                </c:pt>
                <c:pt idx="2">
                  <c:v>0.47352563007371629</c:v>
                </c:pt>
                <c:pt idx="3">
                  <c:v>0.53375102977263822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(139)</c:v>
                </c:pt>
                <c:pt idx="3">
                  <c:v>LEICESTER GENERAL HOSPITAL (113)</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(139)</c:v>
                </c:pt>
                <c:pt idx="3">
                  <c:v>LEICESTER GENERAL HOSPITAL (113)</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(139)</c:v>
                </c:pt>
                <c:pt idx="3">
                  <c:v>LEICESTER GENERAL HOSPITAL (113)</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(139)</c:v>
                </c:pt>
                <c:pt idx="3">
                  <c:v>LEICESTER GENERAL HOSPITAL (113)</c:v>
                </c:pt>
              </c:strCache>
            </c:strRef>
          </c:cat>
          <c:val>
            <c:numRef>
              <c:f>Sheet1!$G$2:$G$5</c:f>
              <c:numCache>
                <c:formatCode>0.0;;</c:formatCode>
                <c:ptCount val="4"/>
                <c:pt idx="0">
                  <c:v>9.1150462295726378</c:v>
                </c:pt>
                <c:pt idx="1">
                  <c:v>0</c:v>
                </c:pt>
                <c:pt idx="2">
                  <c:v>8.7419112804047039</c:v>
                </c:pt>
                <c:pt idx="3">
                  <c:v>9.4931791100574348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(139)</c:v>
                </c:pt>
                <c:pt idx="3">
                  <c:v>LEICESTER GENERAL HOSPITAL (113)</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(139)</c:v>
                </c:pt>
                <c:pt idx="3">
                  <c:v>LEICESTER GENERAL HOSPITAL (113)</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(139)</c:v>
                </c:pt>
                <c:pt idx="3">
                  <c:v>LEICESTER GENERAL HOSPITAL (113)</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0.88495377042736223</c:v>
                </c:pt>
                <c:pt idx="1">
                  <c:v>0</c:v>
                </c:pt>
                <c:pt idx="2">
                  <c:v>1.2580887195952961</c:v>
                </c:pt>
                <c:pt idx="3">
                  <c:v>0.50682088994256524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0.3048780487804878</c:v>
                </c:pt>
                <c:pt idx="1">
                  <c:v>0.69512195121951204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Sheet1!$D$2:$D$5</c:f>
              <c:numCache>
                <c:formatCode>0.0;;</c:formatCode>
                <c:ptCount val="4"/>
                <c:pt idx="0">
                  <c:v>0</c:v>
                </c:pt>
                <c:pt idx="1">
                  <c:v>0</c:v>
                </c:pt>
                <c:pt idx="2">
                  <c:v>5.9075412909589611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Sheet1!$E$2:$E$5</c:f>
              <c:numCache>
                <c:formatCode>0.0;;</c:formatCode>
                <c:ptCount val="4"/>
                <c:pt idx="0">
                  <c:v>6.4781882341943824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Sheet1!$G$2:$G$5</c:f>
              <c:numCache>
                <c:formatCode>0.0;;</c:formatCode>
                <c:ptCount val="4"/>
                <c:pt idx="0">
                  <c:v>0</c:v>
                </c:pt>
                <c:pt idx="1">
                  <c:v>0</c:v>
                </c:pt>
                <c:pt idx="2">
                  <c:v>0</c:v>
                </c:pt>
                <c:pt idx="3">
                  <c:v>6.9751030165576751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3.5218117658056176</c:v>
                </c:pt>
                <c:pt idx="1">
                  <c:v>0</c:v>
                </c:pt>
                <c:pt idx="2">
                  <c:v>4.0924587090410389</c:v>
                </c:pt>
                <c:pt idx="3">
                  <c:v>3.0248969834423249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ST MARY'S HOSPITAL (-)</c:v>
                </c:pt>
                <c:pt idx="2">
                  <c:v>LEICESTER ROYAL INFIRMARY (99)</c:v>
                </c:pt>
                <c:pt idx="3">
                  <c:v>LEICESTER GENERAL HOSPITAL (79)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ST MARY'S HOSPITAL (-)</c:v>
                </c:pt>
                <c:pt idx="2">
                  <c:v>LEICESTER ROYAL INFIRMARY (99)</c:v>
                </c:pt>
                <c:pt idx="3">
                  <c:v>LEICESTER GENERAL HOSPITAL (79)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ST MARY'S HOSPITAL (-)</c:v>
                </c:pt>
                <c:pt idx="2">
                  <c:v>LEICESTER ROYAL INFIRMARY (99)</c:v>
                </c:pt>
                <c:pt idx="3">
                  <c:v>LEICESTER GENERAL HOSPITAL (79)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ST MARY'S HOSPITAL (-)</c:v>
                </c:pt>
                <c:pt idx="2">
                  <c:v>LEICESTER ROYAL INFIRMARY (99)</c:v>
                </c:pt>
                <c:pt idx="3">
                  <c:v>LEICESTER GENERAL HOSPITAL (79)</c:v>
                </c:pt>
              </c:strCache>
            </c:strRef>
          </c:cat>
          <c:val>
            <c:numRef>
              <c:f>Sheet1!$G$2:$G$5</c:f>
              <c:numCache>
                <c:formatCode>0.0;;</c:formatCode>
                <c:ptCount val="4"/>
                <c:pt idx="0">
                  <c:v>8.2623635585332469</c:v>
                </c:pt>
                <c:pt idx="1">
                  <c:v>0</c:v>
                </c:pt>
                <c:pt idx="2">
                  <c:v>7.852645743149103</c:v>
                </c:pt>
                <c:pt idx="3">
                  <c:v>8.6603148998420547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ST MARY'S HOSPITAL (-)</c:v>
                </c:pt>
                <c:pt idx="2">
                  <c:v>LEICESTER ROYAL INFIRMARY (99)</c:v>
                </c:pt>
                <c:pt idx="3">
                  <c:v>LEICESTER GENERAL HOSPITAL (79)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ST MARY'S HOSPITAL (-)</c:v>
                </c:pt>
                <c:pt idx="2">
                  <c:v>LEICESTER ROYAL INFIRMARY (99)</c:v>
                </c:pt>
                <c:pt idx="3">
                  <c:v>LEICESTER GENERAL HOSPITAL (79)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ST MARY'S HOSPITAL (-)</c:v>
                </c:pt>
                <c:pt idx="2">
                  <c:v>LEICESTER ROYAL INFIRMARY (99)</c:v>
                </c:pt>
                <c:pt idx="3">
                  <c:v>LEICESTER GENERAL HOSPITAL (79)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1.7376364414667531</c:v>
                </c:pt>
                <c:pt idx="1">
                  <c:v>0</c:v>
                </c:pt>
                <c:pt idx="2">
                  <c:v>2.147354256850897</c:v>
                </c:pt>
                <c:pt idx="3">
                  <c:v>1.3396851001579453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(256)</c:v>
                </c:pt>
                <c:pt idx="1">
                  <c:v>ST MARY'S HOSPITAL (-)</c:v>
                </c:pt>
                <c:pt idx="2">
                  <c:v>LEICESTER ROYAL INFIRMARY (136)</c:v>
                </c:pt>
                <c:pt idx="3">
                  <c:v>LEICESTER GENERAL HOSPITAL (114)</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(256)</c:v>
                </c:pt>
                <c:pt idx="1">
                  <c:v>ST MARY'S HOSPITAL (-)</c:v>
                </c:pt>
                <c:pt idx="2">
                  <c:v>LEICESTER ROYAL INFIRMARY (136)</c:v>
                </c:pt>
                <c:pt idx="3">
                  <c:v>LEICESTER GENERAL HOSPITAL (114)</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(256)</c:v>
                </c:pt>
                <c:pt idx="1">
                  <c:v>ST MARY'S HOSPITAL (-)</c:v>
                </c:pt>
                <c:pt idx="2">
                  <c:v>LEICESTER ROYAL INFIRMARY (136)</c:v>
                </c:pt>
                <c:pt idx="3">
                  <c:v>LEICESTER GENERAL HOSPITAL (114)</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(256)</c:v>
                </c:pt>
                <c:pt idx="1">
                  <c:v>ST MARY'S HOSPITAL (-)</c:v>
                </c:pt>
                <c:pt idx="2">
                  <c:v>LEICESTER ROYAL INFIRMARY (136)</c:v>
                </c:pt>
                <c:pt idx="3">
                  <c:v>LEICESTER GENERAL HOSPITAL (114)</c:v>
                </c:pt>
              </c:strCache>
            </c:strRef>
          </c:cat>
          <c:val>
            <c:numRef>
              <c:f>Sheet1!$G$2:$G$5</c:f>
              <c:numCache>
                <c:formatCode>0.0;;</c:formatCode>
                <c:ptCount val="4"/>
                <c:pt idx="0">
                  <c:v>8.683166918392736</c:v>
                </c:pt>
                <c:pt idx="1">
                  <c:v>0</c:v>
                </c:pt>
                <c:pt idx="2">
                  <c:v>8.3123256453580172</c:v>
                </c:pt>
                <c:pt idx="3">
                  <c:v>8.9973762283364227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(256)</c:v>
                </c:pt>
                <c:pt idx="1">
                  <c:v>ST MARY'S HOSPITAL (-)</c:v>
                </c:pt>
                <c:pt idx="2">
                  <c:v>LEICESTER ROYAL INFIRMARY (136)</c:v>
                </c:pt>
                <c:pt idx="3">
                  <c:v>LEICESTER GENERAL HOSPITAL (114)</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(256)</c:v>
                </c:pt>
                <c:pt idx="1">
                  <c:v>ST MARY'S HOSPITAL (-)</c:v>
                </c:pt>
                <c:pt idx="2">
                  <c:v>LEICESTER ROYAL INFIRMARY (136)</c:v>
                </c:pt>
                <c:pt idx="3">
                  <c:v>LEICESTER GENERAL HOSPITAL (114)</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(256)</c:v>
                </c:pt>
                <c:pt idx="1">
                  <c:v>ST MARY'S HOSPITAL (-)</c:v>
                </c:pt>
                <c:pt idx="2">
                  <c:v>LEICESTER ROYAL INFIRMARY (136)</c:v>
                </c:pt>
                <c:pt idx="3">
                  <c:v>LEICESTER GENERAL HOSPITAL (114)</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1.316833081607264</c:v>
                </c:pt>
                <c:pt idx="1">
                  <c:v>0</c:v>
                </c:pt>
                <c:pt idx="2">
                  <c:v>1.6876743546419828</c:v>
                </c:pt>
                <c:pt idx="3">
                  <c:v>1.0026237716635773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Sheet1!$G$2:$G$5</c:f>
              <c:numCache>
                <c:formatCode>0.0;;</c:formatCode>
                <c:ptCount val="4"/>
                <c:pt idx="0">
                  <c:v>8.4360687847230427</c:v>
                </c:pt>
                <c:pt idx="1">
                  <c:v>0</c:v>
                </c:pt>
                <c:pt idx="2">
                  <c:v>8.3119273773175362</c:v>
                </c:pt>
                <c:pt idx="3">
                  <c:v>8.5123502294339559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1.5639312152769573</c:v>
                </c:pt>
                <c:pt idx="1">
                  <c:v>0</c:v>
                </c:pt>
                <c:pt idx="2">
                  <c:v>1.6880726226824638</c:v>
                </c:pt>
                <c:pt idx="3">
                  <c:v>1.4876497705660441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Sheet1!$G$2:$G$5</c:f>
              <c:numCache>
                <c:formatCode>0.0;;</c:formatCode>
                <c:ptCount val="4"/>
                <c:pt idx="0">
                  <c:v>9.334739870924599</c:v>
                </c:pt>
                <c:pt idx="1">
                  <c:v>0</c:v>
                </c:pt>
                <c:pt idx="2">
                  <c:v>9.2575713147869578</c:v>
                </c:pt>
                <c:pt idx="3">
                  <c:v>9.3348694341172678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ST MARY'S HOSPITAL (-)</c:v>
                </c:pt>
                <c:pt idx="2">
                  <c:v>LEICESTER ROYAL INFIRMARY (137)</c:v>
                </c:pt>
                <c:pt idx="3">
                  <c:v>LEICESTER GENERAL HOSPITAL (116)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0.665260129075401</c:v>
                </c:pt>
                <c:pt idx="1">
                  <c:v>0</c:v>
                </c:pt>
                <c:pt idx="2">
                  <c:v>0.74242868521304217</c:v>
                </c:pt>
                <c:pt idx="3">
                  <c:v>0.66513056588273223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(114)</c:v>
                </c:pt>
              </c:strCache>
            </c:strRef>
          </c:cat>
          <c:val>
            <c:numRef>
              <c:f>Sheet1!$G$2:$G$5</c:f>
              <c:numCache>
                <c:formatCode>0.0;;</c:formatCode>
                <c:ptCount val="4"/>
                <c:pt idx="0">
                  <c:v>8.8153081056753297</c:v>
                </c:pt>
                <c:pt idx="1">
                  <c:v>0</c:v>
                </c:pt>
                <c:pt idx="2">
                  <c:v>8.6942194124681595</c:v>
                </c:pt>
                <c:pt idx="3">
                  <c:v>8.8533869219797428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1.1846918943246703</c:v>
                </c:pt>
                <c:pt idx="1">
                  <c:v>0</c:v>
                </c:pt>
                <c:pt idx="2">
                  <c:v>1.3057805875318405</c:v>
                </c:pt>
                <c:pt idx="3">
                  <c:v>1.1466130780202572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ST MARY'S HOSPITAL (-)</c:v>
                </c:pt>
                <c:pt idx="2">
                  <c:v>LEICESTER ROYAL INFIRMARY (139)</c:v>
                </c:pt>
                <c:pt idx="3">
                  <c:v>LEICESTER GENERAL HOSPITAL (115)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ST MARY'S HOSPITAL (-)</c:v>
                </c:pt>
                <c:pt idx="2">
                  <c:v>LEICESTER ROYAL INFIRMARY (139)</c:v>
                </c:pt>
                <c:pt idx="3">
                  <c:v>LEICESTER GENERAL HOSPITAL (115)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ST MARY'S HOSPITAL (-)</c:v>
                </c:pt>
                <c:pt idx="2">
                  <c:v>LEICESTER ROYAL INFIRMARY (139)</c:v>
                </c:pt>
                <c:pt idx="3">
                  <c:v>LEICESTER GENERAL HOSPITAL (115)</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ST MARY'S HOSPITAL (-)</c:v>
                </c:pt>
                <c:pt idx="2">
                  <c:v>LEICESTER ROYAL INFIRMARY (139)</c:v>
                </c:pt>
                <c:pt idx="3">
                  <c:v>LEICESTER GENERAL HOSPITAL (115)</c:v>
                </c:pt>
              </c:strCache>
            </c:strRef>
          </c:cat>
          <c:val>
            <c:numRef>
              <c:f>Sheet1!$G$2:$G$5</c:f>
              <c:numCache>
                <c:formatCode>0.0;;</c:formatCode>
                <c:ptCount val="4"/>
                <c:pt idx="0">
                  <c:v>9.1918297425816018</c:v>
                </c:pt>
                <c:pt idx="1">
                  <c:v>0</c:v>
                </c:pt>
                <c:pt idx="2">
                  <c:v>9.1180566712212876</c:v>
                </c:pt>
                <c:pt idx="3">
                  <c:v>9.2109169830463316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ST MARY'S HOSPITAL (-)</c:v>
                </c:pt>
                <c:pt idx="2">
                  <c:v>LEICESTER ROYAL INFIRMARY (139)</c:v>
                </c:pt>
                <c:pt idx="3">
                  <c:v>LEICESTER GENERAL HOSPITAL (115)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ST MARY'S HOSPITAL (-)</c:v>
                </c:pt>
                <c:pt idx="2">
                  <c:v>LEICESTER ROYAL INFIRMARY (139)</c:v>
                </c:pt>
                <c:pt idx="3">
                  <c:v>LEICESTER GENERAL HOSPITAL (115)</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ST MARY'S HOSPITAL (-)</c:v>
                </c:pt>
                <c:pt idx="2">
                  <c:v>LEICESTER ROYAL INFIRMARY (139)</c:v>
                </c:pt>
                <c:pt idx="3">
                  <c:v>LEICESTER GENERAL HOSPITAL (115)</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0.80817025741839821</c:v>
                </c:pt>
                <c:pt idx="1">
                  <c:v>0</c:v>
                </c:pt>
                <c:pt idx="2">
                  <c:v>0.8819433287787124</c:v>
                </c:pt>
                <c:pt idx="3">
                  <c:v>0.78908301695366845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(137)</c:v>
                </c:pt>
                <c:pt idx="3">
                  <c:v>LEICESTER GENERAL HOSPITAL (115)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(137)</c:v>
                </c:pt>
                <c:pt idx="3">
                  <c:v>LEICESTER GENERAL HOSPITAL (115)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(137)</c:v>
                </c:pt>
                <c:pt idx="3">
                  <c:v>LEICESTER GENERAL HOSPITAL (115)</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(137)</c:v>
                </c:pt>
                <c:pt idx="3">
                  <c:v>LEICESTER GENERAL HOSPITAL (115)</c:v>
                </c:pt>
              </c:strCache>
            </c:strRef>
          </c:cat>
          <c:val>
            <c:numRef>
              <c:f>Sheet1!$G$2:$G$5</c:f>
              <c:numCache>
                <c:formatCode>0.0;;</c:formatCode>
                <c:ptCount val="4"/>
                <c:pt idx="0">
                  <c:v>8.45776057607962</c:v>
                </c:pt>
                <c:pt idx="1">
                  <c:v>0</c:v>
                </c:pt>
                <c:pt idx="2">
                  <c:v>8.2227396805082211</c:v>
                </c:pt>
                <c:pt idx="3">
                  <c:v>8.6399551918218105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(137)</c:v>
                </c:pt>
                <c:pt idx="3">
                  <c:v>LEICESTER GENERAL HOSPITAL (115)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(137)</c:v>
                </c:pt>
                <c:pt idx="3">
                  <c:v>LEICESTER GENERAL HOSPITAL (115)</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(137)</c:v>
                </c:pt>
                <c:pt idx="3">
                  <c:v>LEICESTER GENERAL HOSPITAL (115)</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1.54223942392038</c:v>
                </c:pt>
                <c:pt idx="1">
                  <c:v>0</c:v>
                </c:pt>
                <c:pt idx="2">
                  <c:v>1.7772603194917789</c:v>
                </c:pt>
                <c:pt idx="3">
                  <c:v>1.3600448081781895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(120)</c:v>
                </c:pt>
                <c:pt idx="3">
                  <c:v>LEICESTER GENERAL HOSPITAL (110)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(120)</c:v>
                </c:pt>
                <c:pt idx="3">
                  <c:v>LEICESTER GENERAL HOSPITAL (110)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(120)</c:v>
                </c:pt>
                <c:pt idx="3">
                  <c:v>LEICESTER GENERAL HOSPITAL (110)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(120)</c:v>
                </c:pt>
                <c:pt idx="3">
                  <c:v>LEICESTER GENERAL HOSPITAL (110)</c:v>
                </c:pt>
              </c:strCache>
            </c:strRef>
          </c:cat>
          <c:val>
            <c:numRef>
              <c:f>Sheet1!$G$2:$G$5</c:f>
              <c:numCache>
                <c:formatCode>0.0;;</c:formatCode>
                <c:ptCount val="4"/>
                <c:pt idx="0">
                  <c:v>6.3360648156592818</c:v>
                </c:pt>
                <c:pt idx="1">
                  <c:v>0</c:v>
                </c:pt>
                <c:pt idx="2">
                  <c:v>5.8031607597328438</c:v>
                </c:pt>
                <c:pt idx="3">
                  <c:v>6.9557092006081556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(120)</c:v>
                </c:pt>
                <c:pt idx="3">
                  <c:v>LEICESTER GENERAL HOSPITAL (110)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(120)</c:v>
                </c:pt>
                <c:pt idx="3">
                  <c:v>LEICESTER GENERAL HOSPITAL (110)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(120)</c:v>
                </c:pt>
                <c:pt idx="3">
                  <c:v>LEICESTER GENERAL HOSPITAL (110)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3.6639351843407182</c:v>
                </c:pt>
                <c:pt idx="1">
                  <c:v>0</c:v>
                </c:pt>
                <c:pt idx="2">
                  <c:v>4.1968392402671562</c:v>
                </c:pt>
                <c:pt idx="3">
                  <c:v>3.0442907993918444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(119)</c:v>
                </c:pt>
                <c:pt idx="3">
                  <c:v>LEICESTER GENERAL HOSPITAL (111)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(119)</c:v>
                </c:pt>
                <c:pt idx="3">
                  <c:v>LEICESTER GENERAL HOSPITAL (111)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(119)</c:v>
                </c:pt>
                <c:pt idx="3">
                  <c:v>LEICESTER GENERAL HOSPITAL (111)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(119)</c:v>
                </c:pt>
                <c:pt idx="3">
                  <c:v>LEICESTER GENERAL HOSPITAL (111)</c:v>
                </c:pt>
              </c:strCache>
            </c:strRef>
          </c:cat>
          <c:val>
            <c:numRef>
              <c:f>Sheet1!$G$2:$G$5</c:f>
              <c:numCache>
                <c:formatCode>0.0;;</c:formatCode>
                <c:ptCount val="4"/>
                <c:pt idx="0">
                  <c:v>7.9453127759431696</c:v>
                </c:pt>
                <c:pt idx="1">
                  <c:v>0</c:v>
                </c:pt>
                <c:pt idx="2">
                  <c:v>7.7527738651982769</c:v>
                </c:pt>
                <c:pt idx="3">
                  <c:v>8.0951136952077505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(119)</c:v>
                </c:pt>
                <c:pt idx="3">
                  <c:v>LEICESTER GENERAL HOSPITAL (111)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(119)</c:v>
                </c:pt>
                <c:pt idx="3">
                  <c:v>LEICESTER GENERAL HOSPITAL (111)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MARY'S HOSPITAL (-)</c:v>
                </c:pt>
                <c:pt idx="2">
                  <c:v>LEICESTER ROYAL INFIRMARY (119)</c:v>
                </c:pt>
                <c:pt idx="3">
                  <c:v>LEICESTER GENERAL HOSPITAL (111)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2.0546872240568304</c:v>
                </c:pt>
                <c:pt idx="1">
                  <c:v>0</c:v>
                </c:pt>
                <c:pt idx="2">
                  <c:v>2.2472261348017231</c:v>
                </c:pt>
                <c:pt idx="3">
                  <c:v>1.9048863047922495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2</c:v>
                </c:pt>
                <c:pt idx="3" formatCode="0">
                  <c:v>52</c:v>
                </c:pt>
                <c:pt idx="4" formatCode="0">
                  <c:v>3</c:v>
                </c:pt>
                <c:pt idx="5"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Sheet1!$G$2:$G$5</c:f>
              <c:numCache>
                <c:formatCode>0.0;;</c:formatCode>
                <c:ptCount val="4"/>
                <c:pt idx="0">
                  <c:v>8.913401675960996</c:v>
                </c:pt>
                <c:pt idx="1">
                  <c:v>0</c:v>
                </c:pt>
                <c:pt idx="2">
                  <c:v>8.7781895749837009</c:v>
                </c:pt>
                <c:pt idx="3">
                  <c:v>9.0591409011966348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(263)</c:v>
                </c:pt>
                <c:pt idx="1">
                  <c:v>ST MARY'S HOSPITAL (-)</c:v>
                </c:pt>
                <c:pt idx="2">
                  <c:v>LEICESTER ROYAL INFIRMARY (139)</c:v>
                </c:pt>
                <c:pt idx="3">
                  <c:v>LEICESTER GENERAL HOSPITAL (117)</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1.086598324039004</c:v>
                </c:pt>
                <c:pt idx="1">
                  <c:v>0</c:v>
                </c:pt>
                <c:pt idx="2">
                  <c:v>1.2218104250162991</c:v>
                </c:pt>
                <c:pt idx="3">
                  <c:v>0.94085909880336516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(116)</c:v>
                </c:pt>
              </c:strCache>
            </c:strRef>
          </c:cat>
          <c:val>
            <c:numRef>
              <c:f>Sheet1!$G$2:$G$5</c:f>
              <c:numCache>
                <c:formatCode>0.0;;</c:formatCode>
                <c:ptCount val="4"/>
                <c:pt idx="0">
                  <c:v>6.341174251114321</c:v>
                </c:pt>
                <c:pt idx="1">
                  <c:v>0</c:v>
                </c:pt>
                <c:pt idx="2">
                  <c:v>6.2127914249147311</c:v>
                </c:pt>
                <c:pt idx="3">
                  <c:v>6.5210696279702249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ST MARY'S HOSPITAL (-)</c:v>
                </c:pt>
                <c:pt idx="2">
                  <c:v>LEICESTER ROYAL INFIRMARY (138)</c:v>
                </c:pt>
                <c:pt idx="3">
                  <c:v>LEICESTER GENERAL HOSPITAL (116)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3.658825748885679</c:v>
                </c:pt>
                <c:pt idx="1">
                  <c:v>0</c:v>
                </c:pt>
                <c:pt idx="2">
                  <c:v>3.7872085750852689</c:v>
                </c:pt>
                <c:pt idx="3">
                  <c:v>3.4789303720297751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ST MARY'S HOSPITAL (-)</c:v>
                </c:pt>
                <c:pt idx="2">
                  <c:v>LEICESTER ROYAL INFIRMARY (132)</c:v>
                </c:pt>
                <c:pt idx="3">
                  <c:v>LEICESTER GENERAL HOSPITAL (111)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ST MARY'S HOSPITAL (-)</c:v>
                </c:pt>
                <c:pt idx="2">
                  <c:v>LEICESTER ROYAL INFIRMARY (132)</c:v>
                </c:pt>
                <c:pt idx="3">
                  <c:v>LEICESTER GENERAL HOSPITAL (111)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ST MARY'S HOSPITAL (-)</c:v>
                </c:pt>
                <c:pt idx="2">
                  <c:v>LEICESTER ROYAL INFIRMARY (132)</c:v>
                </c:pt>
                <c:pt idx="3">
                  <c:v>LEICESTER GENERAL HOSPITAL (111)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ST MARY'S HOSPITAL (-)</c:v>
                </c:pt>
                <c:pt idx="2">
                  <c:v>LEICESTER ROYAL INFIRMARY (132)</c:v>
                </c:pt>
                <c:pt idx="3">
                  <c:v>LEICESTER GENERAL HOSPITAL (111)</c:v>
                </c:pt>
              </c:strCache>
            </c:strRef>
          </c:cat>
          <c:val>
            <c:numRef>
              <c:f>Sheet1!$G$2:$G$5</c:f>
              <c:numCache>
                <c:formatCode>0.0;;</c:formatCode>
                <c:ptCount val="4"/>
                <c:pt idx="0">
                  <c:v>7.1763414973380204</c:v>
                </c:pt>
                <c:pt idx="1">
                  <c:v>0</c:v>
                </c:pt>
                <c:pt idx="2">
                  <c:v>7.4395980992004267</c:v>
                </c:pt>
                <c:pt idx="3">
                  <c:v>6.8075313557419994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ST MARY'S HOSPITAL (-)</c:v>
                </c:pt>
                <c:pt idx="2">
                  <c:v>LEICESTER ROYAL INFIRMARY (132)</c:v>
                </c:pt>
                <c:pt idx="3">
                  <c:v>LEICESTER GENERAL HOSPITAL (111)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ST MARY'S HOSPITAL (-)</c:v>
                </c:pt>
                <c:pt idx="2">
                  <c:v>LEICESTER ROYAL INFIRMARY (132)</c:v>
                </c:pt>
                <c:pt idx="3">
                  <c:v>LEICESTER GENERAL HOSPITAL (111)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ST MARY'S HOSPITAL (-)</c:v>
                </c:pt>
                <c:pt idx="2">
                  <c:v>LEICESTER ROYAL INFIRMARY (132)</c:v>
                </c:pt>
                <c:pt idx="3">
                  <c:v>LEICESTER GENERAL HOSPITAL (111)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2.8236585026619796</c:v>
                </c:pt>
                <c:pt idx="1">
                  <c:v>0</c:v>
                </c:pt>
                <c:pt idx="2">
                  <c:v>2.5604019007995733</c:v>
                </c:pt>
                <c:pt idx="3">
                  <c:v>3.1924686442580006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(133)</c:v>
                </c:pt>
                <c:pt idx="3">
                  <c:v>LEICESTER GENERAL HOSPITAL (110)</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(133)</c:v>
                </c:pt>
                <c:pt idx="3">
                  <c:v>LEICESTER GENERAL HOSPITAL (110)</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(133)</c:v>
                </c:pt>
                <c:pt idx="3">
                  <c:v>LEICESTER GENERAL HOSPITAL (110)</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(133)</c:v>
                </c:pt>
                <c:pt idx="3">
                  <c:v>LEICESTER GENERAL HOSPITAL (110)</c:v>
                </c:pt>
              </c:strCache>
            </c:strRef>
          </c:cat>
          <c:val>
            <c:numRef>
              <c:f>Sheet1!$G$2:$G$5</c:f>
              <c:numCache>
                <c:formatCode>0.0;;</c:formatCode>
                <c:ptCount val="4"/>
                <c:pt idx="0">
                  <c:v>7.22412874416211</c:v>
                </c:pt>
                <c:pt idx="1">
                  <c:v>0</c:v>
                </c:pt>
                <c:pt idx="2">
                  <c:v>7.1262412079470021</c:v>
                </c:pt>
                <c:pt idx="3">
                  <c:v>7.4043179553506162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(133)</c:v>
                </c:pt>
                <c:pt idx="3">
                  <c:v>LEICESTER GENERAL HOSPITAL (110)</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(133)</c:v>
                </c:pt>
                <c:pt idx="3">
                  <c:v>LEICESTER GENERAL HOSPITAL (110)</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(133)</c:v>
                </c:pt>
                <c:pt idx="3">
                  <c:v>LEICESTER GENERAL HOSPITAL (110)</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2.77587125583789</c:v>
                </c:pt>
                <c:pt idx="1">
                  <c:v>0</c:v>
                </c:pt>
                <c:pt idx="2">
                  <c:v>2.8737587920529979</c:v>
                </c:pt>
                <c:pt idx="3">
                  <c:v>2.5956820446493838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(252)</c:v>
                </c:pt>
                <c:pt idx="1">
                  <c:v>ST MARY'S HOSPITAL (-)</c:v>
                </c:pt>
                <c:pt idx="2">
                  <c:v>LEICESTER ROYAL INFIRMARY (135)</c:v>
                </c:pt>
                <c:pt idx="3">
                  <c:v>LEICESTER GENERAL HOSPITAL (112)</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(252)</c:v>
                </c:pt>
                <c:pt idx="1">
                  <c:v>ST MARY'S HOSPITAL (-)</c:v>
                </c:pt>
                <c:pt idx="2">
                  <c:v>LEICESTER ROYAL INFIRMARY (135)</c:v>
                </c:pt>
                <c:pt idx="3">
                  <c:v>LEICESTER GENERAL HOSPITAL (112)</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(252)</c:v>
                </c:pt>
                <c:pt idx="1">
                  <c:v>ST MARY'S HOSPITAL (-)</c:v>
                </c:pt>
                <c:pt idx="2">
                  <c:v>LEICESTER ROYAL INFIRMARY (135)</c:v>
                </c:pt>
                <c:pt idx="3">
                  <c:v>LEICESTER GENERAL HOSPITAL (112)</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(252)</c:v>
                </c:pt>
                <c:pt idx="1">
                  <c:v>ST MARY'S HOSPITAL (-)</c:v>
                </c:pt>
                <c:pt idx="2">
                  <c:v>LEICESTER ROYAL INFIRMARY (135)</c:v>
                </c:pt>
                <c:pt idx="3">
                  <c:v>LEICESTER GENERAL HOSPITAL (112)</c:v>
                </c:pt>
              </c:strCache>
            </c:strRef>
          </c:cat>
          <c:val>
            <c:numRef>
              <c:f>Sheet1!$G$2:$G$5</c:f>
              <c:numCache>
                <c:formatCode>0.0;;</c:formatCode>
                <c:ptCount val="4"/>
                <c:pt idx="0">
                  <c:v>8.421221384383955</c:v>
                </c:pt>
                <c:pt idx="1">
                  <c:v>0</c:v>
                </c:pt>
                <c:pt idx="2">
                  <c:v>8.5254330415309276</c:v>
                </c:pt>
                <c:pt idx="3">
                  <c:v>8.3370041333684348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(252)</c:v>
                </c:pt>
                <c:pt idx="1">
                  <c:v>ST MARY'S HOSPITAL (-)</c:v>
                </c:pt>
                <c:pt idx="2">
                  <c:v>LEICESTER ROYAL INFIRMARY (135)</c:v>
                </c:pt>
                <c:pt idx="3">
                  <c:v>LEICESTER GENERAL HOSPITAL (112)</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(252)</c:v>
                </c:pt>
                <c:pt idx="1">
                  <c:v>ST MARY'S HOSPITAL (-)</c:v>
                </c:pt>
                <c:pt idx="2">
                  <c:v>LEICESTER ROYAL INFIRMARY (135)</c:v>
                </c:pt>
                <c:pt idx="3">
                  <c:v>LEICESTER GENERAL HOSPITAL (112)</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(252)</c:v>
                </c:pt>
                <c:pt idx="1">
                  <c:v>ST MARY'S HOSPITAL (-)</c:v>
                </c:pt>
                <c:pt idx="2">
                  <c:v>LEICESTER ROYAL INFIRMARY (135)</c:v>
                </c:pt>
                <c:pt idx="3">
                  <c:v>LEICESTER GENERAL HOSPITAL (112)</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1.578778615616045</c:v>
                </c:pt>
                <c:pt idx="1">
                  <c:v>0</c:v>
                </c:pt>
                <c:pt idx="2">
                  <c:v>1.4745669584690724</c:v>
                </c:pt>
                <c:pt idx="3">
                  <c:v>1.6629958666315652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ST MARY'S HOSPITAL (-)</c:v>
                </c:pt>
                <c:pt idx="2">
                  <c:v>LEICESTER ROYAL INFIRMARY (135)</c:v>
                </c:pt>
                <c:pt idx="3">
                  <c:v>LEICESTER GENERAL HOSPITAL (113)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ST MARY'S HOSPITAL (-)</c:v>
                </c:pt>
                <c:pt idx="2">
                  <c:v>LEICESTER ROYAL INFIRMARY (135)</c:v>
                </c:pt>
                <c:pt idx="3">
                  <c:v>LEICESTER GENERAL HOSPITAL (113)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ST MARY'S HOSPITAL (-)</c:v>
                </c:pt>
                <c:pt idx="2">
                  <c:v>LEICESTER ROYAL INFIRMARY (135)</c:v>
                </c:pt>
                <c:pt idx="3">
                  <c:v>LEICESTER GENERAL HOSPITAL (113)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ST MARY'S HOSPITAL (-)</c:v>
                </c:pt>
                <c:pt idx="2">
                  <c:v>LEICESTER ROYAL INFIRMARY (135)</c:v>
                </c:pt>
                <c:pt idx="3">
                  <c:v>LEICESTER GENERAL HOSPITAL (113)</c:v>
                </c:pt>
              </c:strCache>
            </c:strRef>
          </c:cat>
          <c:val>
            <c:numRef>
              <c:f>Sheet1!$G$2:$G$5</c:f>
              <c:numCache>
                <c:formatCode>0.0;;</c:formatCode>
                <c:ptCount val="4"/>
                <c:pt idx="0">
                  <c:v>9.0411017143643502</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ST MARY'S HOSPITAL (-)</c:v>
                </c:pt>
                <c:pt idx="2">
                  <c:v>LEICESTER ROYAL INFIRMARY (135)</c:v>
                </c:pt>
                <c:pt idx="3">
                  <c:v>LEICESTER GENERAL HOSPITAL (113)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ST MARY'S HOSPITAL (-)</c:v>
                </c:pt>
                <c:pt idx="2">
                  <c:v>LEICESTER ROYAL INFIRMARY (135)</c:v>
                </c:pt>
                <c:pt idx="3">
                  <c:v>LEICESTER GENERAL HOSPITAL (113)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ST MARY'S HOSPITAL (-)</c:v>
                </c:pt>
                <c:pt idx="2">
                  <c:v>LEICESTER ROYAL INFIRMARY (135)</c:v>
                </c:pt>
                <c:pt idx="3">
                  <c:v>LEICESTER GENERAL HOSPITAL (113)</c:v>
                </c:pt>
              </c:strCache>
            </c:strRef>
          </c:cat>
          <c:val>
            <c:numRef>
              <c:f>Sheet1!$J$2:$J$5</c:f>
              <c:numCache>
                <c:formatCode>0.0;;</c:formatCode>
                <c:ptCount val="4"/>
                <c:pt idx="0">
                  <c:v>0</c:v>
                </c:pt>
                <c:pt idx="1">
                  <c:v>0</c:v>
                </c:pt>
                <c:pt idx="2">
                  <c:v>9.2871470284917024</c:v>
                </c:pt>
                <c:pt idx="3">
                  <c:v>8.7705384419847761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0.95889828563564983</c:v>
                </c:pt>
                <c:pt idx="1">
                  <c:v>0</c:v>
                </c:pt>
                <c:pt idx="2">
                  <c:v>0.71285297150829763</c:v>
                </c:pt>
                <c:pt idx="3">
                  <c:v>1.2294615580152239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(135)</c:v>
                </c:pt>
                <c:pt idx="3">
                  <c:v>LEICESTER GENERAL HOSPITAL (108)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(135)</c:v>
                </c:pt>
                <c:pt idx="3">
                  <c:v>LEICESTER GENERAL HOSPITAL (108)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(135)</c:v>
                </c:pt>
                <c:pt idx="3">
                  <c:v>LEICESTER GENERAL HOSPITAL (108)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(135)</c:v>
                </c:pt>
                <c:pt idx="3">
                  <c:v>LEICESTER GENERAL HOSPITAL (108)</c:v>
                </c:pt>
              </c:strCache>
            </c:strRef>
          </c:cat>
          <c:val>
            <c:numRef>
              <c:f>Sheet1!$G$2:$G$5</c:f>
              <c:numCache>
                <c:formatCode>0.0;;</c:formatCode>
                <c:ptCount val="4"/>
                <c:pt idx="0">
                  <c:v>7.8476655855385884</c:v>
                </c:pt>
                <c:pt idx="1">
                  <c:v>0</c:v>
                </c:pt>
                <c:pt idx="2">
                  <c:v>7.9228301392264084</c:v>
                </c:pt>
                <c:pt idx="3">
                  <c:v>7.9539310619771939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(135)</c:v>
                </c:pt>
                <c:pt idx="3">
                  <c:v>LEICESTER GENERAL HOSPITAL (108)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(135)</c:v>
                </c:pt>
                <c:pt idx="3">
                  <c:v>LEICESTER GENERAL HOSPITAL (108)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ST MARY'S HOSPITAL (-)</c:v>
                </c:pt>
                <c:pt idx="2">
                  <c:v>LEICESTER ROYAL INFIRMARY (135)</c:v>
                </c:pt>
                <c:pt idx="3">
                  <c:v>LEICESTER GENERAL HOSPITAL (108)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2.1523344144614116</c:v>
                </c:pt>
                <c:pt idx="1">
                  <c:v>0</c:v>
                </c:pt>
                <c:pt idx="2">
                  <c:v>2.0771698607735916</c:v>
                </c:pt>
                <c:pt idx="3">
                  <c:v>2.0460689380228061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7.635670196624468</c:v>
                </c:pt>
                <c:pt idx="1">
                  <c:v>6.7444689645234552</c:v>
                </c:pt>
                <c:pt idx="2">
                  <c:v>7.1074567097118937</c:v>
                </c:pt>
                <c:pt idx="3">
                  <c:v>7.0225920991150872</c:v>
                </c:pt>
                <c:pt idx="4">
                  <c:v>7.2101799847360812</c:v>
                </c:pt>
                <c:pt idx="5">
                  <c:v>7.373301990983987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6.8634327961579924</c:v>
                </c:pt>
                <c:pt idx="1">
                  <c:v>6.8885649260199031</c:v>
                </c:pt>
                <c:pt idx="2">
                  <c:v>7.3589343117563253</c:v>
                </c:pt>
                <c:pt idx="3">
                  <c:v>7.0049930281429438</c:v>
                </c:pt>
                <c:pt idx="4">
                  <c:v>7.0490828194001578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3">
                  <c:v>8.21356714256369</c:v>
                </c:pt>
                <c:pt idx="4">
                  <c:v>8.7978806892515866</c:v>
                </c:pt>
                <c:pt idx="5">
                  <c:v>8.1377595540249779</c:v>
                </c:pt>
                <c:pt idx="6">
                  <c:v>8.2420474322852275</c:v>
                </c:pt>
                <c:pt idx="7">
                  <c:v>8.4845795230774943</c:v>
                </c:pt>
                <c:pt idx="8">
                  <c:v>8.5984374867432969</c:v>
                </c:pt>
                <c:pt idx="9">
                  <c:v>8.4806469983616601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6</c:v>
                </c:pt>
                <c:pt idx="1">
                  <c:v>47</c:v>
                </c:pt>
                <c:pt idx="2">
                  <c:v>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7.6223348370383137</c:v>
                </c:pt>
                <c:pt idx="1">
                  <c:v>7.4326494266841072</c:v>
                </c:pt>
                <c:pt idx="2">
                  <c:v>7.1430251618152951</c:v>
                </c:pt>
                <c:pt idx="3">
                  <c:v>7.0063739116243244</c:v>
                </c:pt>
                <c:pt idx="4">
                  <c:v>7.4116637512565884</c:v>
                </c:pt>
                <c:pt idx="5">
                  <c:v>7.8069589649955393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3">
                  <c:v>8.8903301793137874</c:v>
                </c:pt>
                <c:pt idx="4">
                  <c:v>9.2740729817029663</c:v>
                </c:pt>
                <c:pt idx="5">
                  <c:v>8.9179351364520194</c:v>
                </c:pt>
                <c:pt idx="6">
                  <c:v>8.7579794600462098</c:v>
                </c:pt>
                <c:pt idx="7">
                  <c:v>8.8475811390077599</c:v>
                </c:pt>
                <c:pt idx="8">
                  <c:v>8.9300861345728073</c:v>
                </c:pt>
                <c:pt idx="9">
                  <c:v>8.963896625467191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3">
                  <c:v>8.0966950367158415</c:v>
                </c:pt>
                <c:pt idx="4">
                  <c:v>8.5048430163480226</c:v>
                </c:pt>
                <c:pt idx="5">
                  <c:v>8.1015454561123939</c:v>
                </c:pt>
                <c:pt idx="6">
                  <c:v>7.6107220237327429</c:v>
                </c:pt>
                <c:pt idx="7">
                  <c:v>8.2516893842746839</c:v>
                </c:pt>
                <c:pt idx="8">
                  <c:v>8.0744316317684834</c:v>
                </c:pt>
                <c:pt idx="9">
                  <c:v>8.5514225943176374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8.0729170771083112</c:v>
                </c:pt>
                <c:pt idx="1">
                  <c:v>7.2533256257835612</c:v>
                </c:pt>
                <c:pt idx="2">
                  <c:v>7.9399889448220673</c:v>
                </c:pt>
                <c:pt idx="3">
                  <c:v>8.5665844709781496</c:v>
                </c:pt>
                <c:pt idx="4">
                  <c:v>8.930950381652405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9.0109295217195413</c:v>
                </c:pt>
                <c:pt idx="1">
                  <c:v>8.7667177948611847</c:v>
                </c:pt>
                <c:pt idx="2">
                  <c:v>8.5540016701854853</c:v>
                </c:pt>
                <c:pt idx="3">
                  <c:v>8.7419357656136807</c:v>
                </c:pt>
                <c:pt idx="4">
                  <c:v>8.8033002633974107</c:v>
                </c:pt>
                <c:pt idx="5">
                  <c:v>8.9396306813786932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3">
                  <c:v>9.2566313894457828</c:v>
                </c:pt>
                <c:pt idx="4">
                  <c:v>9.3212586254524759</c:v>
                </c:pt>
                <c:pt idx="5">
                  <c:v>9.4440877417984002</c:v>
                </c:pt>
                <c:pt idx="6">
                  <c:v>9.0115425483798752</c:v>
                </c:pt>
                <c:pt idx="7">
                  <c:v>9.2796110882503484</c:v>
                </c:pt>
                <c:pt idx="8">
                  <c:v>9.2648858905211746</c:v>
                </c:pt>
                <c:pt idx="9">
                  <c:v>9.2484394827519409</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7.9152006128922912</c:v>
                </c:pt>
                <c:pt idx="1">
                  <c:v>8.1577517115992144</c:v>
                </c:pt>
                <c:pt idx="2">
                  <c:v>8.1455391444408498</c:v>
                </c:pt>
                <c:pt idx="3">
                  <c:v>8.3060513348204648</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7.2727050164197671</c:v>
                </c:pt>
                <c:pt idx="1">
                  <c:v>7.1641671852302702</c:v>
                </c:pt>
                <c:pt idx="2">
                  <c:v>6.3266238487636874</c:v>
                </c:pt>
                <c:pt idx="3">
                  <c:v>6.2944755806201318</c:v>
                </c:pt>
                <c:pt idx="4">
                  <c:v>6.6175406763700124</c:v>
                </c:pt>
                <c:pt idx="5">
                  <c:v>6.7257602653904867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8.5929597051057556</c:v>
                </c:pt>
                <c:pt idx="1">
                  <c:v>8.7360855790361249</c:v>
                </c:pt>
                <c:pt idx="2">
                  <c:v>8.3798775045717626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8.76223078090913</c:v>
                </c:pt>
                <c:pt idx="1">
                  <c:v>9.2776926633967278</c:v>
                </c:pt>
                <c:pt idx="2">
                  <c:v>9.158333516327211</c:v>
                </c:pt>
                <c:pt idx="3">
                  <c:v>9.3690346383460028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9.0411017143643502</c:v>
                </c:pt>
                <c:pt idx="1">
                  <c:v>9.6983557345172162</c:v>
                </c:pt>
                <c:pt idx="2">
                  <c:v>6.9234108358656616</c:v>
                </c:pt>
                <c:pt idx="3">
                  <c:v>8.7998957086506291</c:v>
                </c:pt>
                <c:pt idx="4">
                  <c:v>8.7465049393912473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6.3160471737031072</c:v>
                </c:pt>
                <c:pt idx="3">
                  <c:v>8.2829998132630962</c:v>
                </c:pt>
                <c:pt idx="4">
                  <c:v>8.3665113289442026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8.0609052206697829</c:v>
                </c:pt>
                <c:pt idx="1">
                  <c:v>8.1611896727275006</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3">
                  <c:v>8.1860025432663903</c:v>
                </c:pt>
                <c:pt idx="4">
                  <c:v>8.975908141249489</c:v>
                </c:pt>
                <c:pt idx="5">
                  <c:v>8.3756216684027578</c:v>
                </c:pt>
                <c:pt idx="6">
                  <c:v>8.4266857165336049</c:v>
                </c:pt>
                <c:pt idx="7">
                  <c:v>8.410239237706854</c:v>
                </c:pt>
                <c:pt idx="8">
                  <c:v>8.3802647440716846</c:v>
                </c:pt>
                <c:pt idx="9">
                  <c:v>8.6445048410834922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5.8475062695421753</c:v>
                </c:pt>
                <c:pt idx="1">
                  <c:v>6.7161065426305164</c:v>
                </c:pt>
                <c:pt idx="2">
                  <c:v>7.6765544900875486</c:v>
                </c:pt>
                <c:pt idx="3">
                  <c:v>6.891668679915492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7.0992186170725287</c:v>
                </c:pt>
                <c:pt idx="1">
                  <c:v>7.8480098944749237</c:v>
                </c:pt>
                <c:pt idx="2">
                  <c:v>7.6267549345369643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8.8910391104076982</c:v>
                </c:pt>
                <c:pt idx="1">
                  <c:v>8.7072323093139481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3">
                  <c:v>9.5435050408108371</c:v>
                </c:pt>
                <c:pt idx="4">
                  <c:v>9.6455560148033186</c:v>
                </c:pt>
                <c:pt idx="5">
                  <c:v>8.5388688760180909</c:v>
                </c:pt>
                <c:pt idx="6">
                  <c:v>8.5682198984962188</c:v>
                </c:pt>
                <c:pt idx="7">
                  <c:v>9.4100108168542231</c:v>
                </c:pt>
                <c:pt idx="8">
                  <c:v>9.3775558614568322</c:v>
                </c:pt>
                <c:pt idx="9">
                  <c:v>9.5402081259090927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1">
                  <c:v>7.6800957551214122</c:v>
                </c:pt>
                <c:pt idx="2">
                  <c:v>7.9110763297556872</c:v>
                </c:pt>
                <c:pt idx="3">
                  <c:v>7.6006702586436852</c:v>
                </c:pt>
                <c:pt idx="4">
                  <c:v>7.6425510272482136</c:v>
                </c:pt>
                <c:pt idx="5">
                  <c:v>6.8787710409051694</c:v>
                </c:pt>
                <c:pt idx="6">
                  <c:v>7.6445776793463311</c:v>
                </c:pt>
                <c:pt idx="7">
                  <c:v>6.4781882341943824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3">
                  <c:v>9.1165654266903591</c:v>
                </c:pt>
                <c:pt idx="4">
                  <c:v>9.1541579868726775</c:v>
                </c:pt>
                <c:pt idx="5">
                  <c:v>8.919743283975837</c:v>
                </c:pt>
                <c:pt idx="6">
                  <c:v>8.7084679484262111</c:v>
                </c:pt>
                <c:pt idx="7">
                  <c:v>8.6290029976666851</c:v>
                </c:pt>
                <c:pt idx="8">
                  <c:v>8.7167135793552646</c:v>
                </c:pt>
                <c:pt idx="9">
                  <c:v>9.1150462295726378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8.7886122049736297</c:v>
                </c:pt>
                <c:pt idx="1">
                  <c:v>8.5312839096736042</c:v>
                </c:pt>
                <c:pt idx="2">
                  <c:v>8.4356390902535257</c:v>
                </c:pt>
                <c:pt idx="3">
                  <c:v>8.2418026491892888</c:v>
                </c:pt>
                <c:pt idx="4">
                  <c:v>8.485796100219984</c:v>
                </c:pt>
                <c:pt idx="5">
                  <c:v>8.683166918392736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3">
                  <c:v>8.4367791343572591</c:v>
                </c:pt>
                <c:pt idx="4">
                  <c:v>8.5584931608874868</c:v>
                </c:pt>
                <c:pt idx="5">
                  <c:v>7.7408354555561036</c:v>
                </c:pt>
                <c:pt idx="6">
                  <c:v>7.6746625291293782</c:v>
                </c:pt>
                <c:pt idx="7">
                  <c:v>7.4630139157690643</c:v>
                </c:pt>
                <c:pt idx="8">
                  <c:v>8.0506696893336382</c:v>
                </c:pt>
                <c:pt idx="9">
                  <c:v>8.2623635585332469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6.4781882341943824</c:v>
                </c:pt>
                <c:pt idx="1">
                  <c:v>4.9561696330878</c:v>
                </c:pt>
                <c:pt idx="2">
                  <c:v>7.8069589649955393</c:v>
                </c:pt>
                <c:pt idx="3">
                  <c:v>6.891668679915492</c:v>
                </c:pt>
                <c:pt idx="4">
                  <c:v>6.7257602653904867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7.7317462553218341</c:v>
                </c:pt>
                <c:pt idx="1">
                  <c:v>6.1530225076975773</c:v>
                </c:pt>
                <c:pt idx="2">
                  <c:v>8.6337261289895988</c:v>
                </c:pt>
                <c:pt idx="3">
                  <c:v>7.5627687641696664</c:v>
                </c:pt>
                <c:pt idx="4">
                  <c:v>7.3313148272089039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3">
                  <c:v>9.2575406398029827</c:v>
                </c:pt>
                <c:pt idx="4">
                  <c:v>9.4617610414985478</c:v>
                </c:pt>
                <c:pt idx="5">
                  <c:v>9.248963565810195</c:v>
                </c:pt>
                <c:pt idx="6">
                  <c:v>9.0895128981542257</c:v>
                </c:pt>
                <c:pt idx="7">
                  <c:v>8.9958308327896326</c:v>
                </c:pt>
                <c:pt idx="8">
                  <c:v>9.2014519046810186</c:v>
                </c:pt>
                <c:pt idx="9">
                  <c:v>9.334739870924599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8.3973032808207204</c:v>
                </c:pt>
                <c:pt idx="1">
                  <c:v>8.4360687847230427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3">
                  <c:v>9.2150148813388064</c:v>
                </c:pt>
                <c:pt idx="4">
                  <c:v>9.312247780176774</c:v>
                </c:pt>
                <c:pt idx="5">
                  <c:v>9.2308541717794323</c:v>
                </c:pt>
                <c:pt idx="6">
                  <c:v>8.9535160792961097</c:v>
                </c:pt>
                <c:pt idx="7">
                  <c:v>9.0473103445460215</c:v>
                </c:pt>
                <c:pt idx="8">
                  <c:v>9.1520541091314218</c:v>
                </c:pt>
                <c:pt idx="9">
                  <c:v>9.1918297425816018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8.808172046721273</c:v>
                </c:pt>
                <c:pt idx="1">
                  <c:v>8.5851446031094891</c:v>
                </c:pt>
                <c:pt idx="2">
                  <c:v>8.6203870397026563</c:v>
                </c:pt>
                <c:pt idx="3">
                  <c:v>8.2188413470977721</c:v>
                </c:pt>
                <c:pt idx="4">
                  <c:v>8.1832312970362242</c:v>
                </c:pt>
                <c:pt idx="5">
                  <c:v>8.8153081056753297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6.9418273133646577</c:v>
                </c:pt>
                <c:pt idx="1">
                  <c:v>6.443925095349222</c:v>
                </c:pt>
                <c:pt idx="2">
                  <c:v>6.3375648533106883</c:v>
                </c:pt>
                <c:pt idx="3">
                  <c:v>5.8526608909687452</c:v>
                </c:pt>
                <c:pt idx="4">
                  <c:v>6.1015291816459074</c:v>
                </c:pt>
                <c:pt idx="5">
                  <c:v>6.3360648156592818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3">
                  <c:v>8.7041951264982504</c:v>
                </c:pt>
                <c:pt idx="4">
                  <c:v>9.0970548862442975</c:v>
                </c:pt>
                <c:pt idx="5">
                  <c:v>8.8669964858293273</c:v>
                </c:pt>
                <c:pt idx="6">
                  <c:v>8.5338894227756299</c:v>
                </c:pt>
                <c:pt idx="7">
                  <c:v>8.3748403166746215</c:v>
                </c:pt>
                <c:pt idx="8">
                  <c:v>8.6774040770328806</c:v>
                </c:pt>
                <c:pt idx="9">
                  <c:v>8.45776057607962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8.8130610900546724</c:v>
                </c:pt>
                <c:pt idx="1">
                  <c:v>8.8620791729492883</c:v>
                </c:pt>
                <c:pt idx="2">
                  <c:v>8.913401675960996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7.5537765003187696</c:v>
                </c:pt>
                <c:pt idx="1">
                  <c:v>7.3968503513766439</c:v>
                </c:pt>
                <c:pt idx="2">
                  <c:v>7.5195077018130609</c:v>
                </c:pt>
                <c:pt idx="3">
                  <c:v>7.9453127759431696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7.7995612194171988</c:v>
                </c:pt>
                <c:pt idx="1">
                  <c:v>7.6461538734064769</c:v>
                </c:pt>
                <c:pt idx="2">
                  <c:v>6.8877077597027618</c:v>
                </c:pt>
                <c:pt idx="3">
                  <c:v>6.6566927592054528</c:v>
                </c:pt>
                <c:pt idx="4">
                  <c:v>6.8548044506773174</c:v>
                </c:pt>
                <c:pt idx="5">
                  <c:v>7.1763414973380204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1">
                  <c:v>5.6130816153607777</c:v>
                </c:pt>
                <c:pt idx="2">
                  <c:v>6.1610415375510783</c:v>
                </c:pt>
                <c:pt idx="3">
                  <c:v>6.5307347559449882</c:v>
                </c:pt>
                <c:pt idx="4">
                  <c:v>6.091397905850453</c:v>
                </c:pt>
                <c:pt idx="5">
                  <c:v>5.8535522258171833</c:v>
                </c:pt>
                <c:pt idx="6">
                  <c:v>5.9006245453868527</c:v>
                </c:pt>
                <c:pt idx="7">
                  <c:v>6.341174251114321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3">
                  <c:v>8.3461904469280519</c:v>
                </c:pt>
                <c:pt idx="4">
                  <c:v>8.7591447670271148</c:v>
                </c:pt>
                <c:pt idx="5">
                  <c:v>8.3770322745452468</c:v>
                </c:pt>
                <c:pt idx="6">
                  <c:v>8.0757778516951024</c:v>
                </c:pt>
                <c:pt idx="7">
                  <c:v>7.859625794207834</c:v>
                </c:pt>
                <c:pt idx="8">
                  <c:v>7.9945528186776018</c:v>
                </c:pt>
                <c:pt idx="9">
                  <c:v>8.421221384383955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3">
                  <c:v>7.8724200199744736</c:v>
                </c:pt>
                <c:pt idx="4">
                  <c:v>8.2007155233180793</c:v>
                </c:pt>
                <c:pt idx="5">
                  <c:v>7.7278803643363627</c:v>
                </c:pt>
                <c:pt idx="6">
                  <c:v>7.266329720554304</c:v>
                </c:pt>
                <c:pt idx="7">
                  <c:v>6.8822170240327436</c:v>
                </c:pt>
                <c:pt idx="8">
                  <c:v>7.1424213263572556</c:v>
                </c:pt>
                <c:pt idx="9">
                  <c:v>7.22412874416211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7.5643717788699911</c:v>
                </c:pt>
                <c:pt idx="1">
                  <c:v>7.9438644758391153</c:v>
                </c:pt>
                <c:pt idx="2">
                  <c:v>7.8476655855385884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2">
                  <c:v>5.2622057507647177</c:v>
                </c:pt>
                <c:pt idx="3">
                  <c:v>7.4095170220407107</c:v>
                </c:pt>
                <c:pt idx="4">
                  <c:v>2.4759248052779399</c:v>
                </c:pt>
                <c:pt idx="5">
                  <c:v>2.7279732326759318</c:v>
                </c:pt>
                <c:pt idx="6">
                  <c:v>4.0577861487432818</c:v>
                </c:pt>
                <c:pt idx="7">
                  <c:v>4.2009923324714071</c:v>
                </c:pt>
                <c:pt idx="8">
                  <c:v>9.0411017143643502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6.8093609616899844</c:v>
                </c:pt>
                <c:pt idx="1">
                  <c:v>7.234934902117101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3">
                  <c:v>8.7431149580139618</c:v>
                </c:pt>
                <c:pt idx="4">
                  <c:v>9.3576767826604694</c:v>
                </c:pt>
                <c:pt idx="5">
                  <c:v>8.9928562711024238</c:v>
                </c:pt>
                <c:pt idx="6">
                  <c:v>9.1581839287727611</c:v>
                </c:pt>
                <c:pt idx="7">
                  <c:v>8.7783071477379888</c:v>
                </c:pt>
                <c:pt idx="8">
                  <c:v>8.9317255911217686</c:v>
                </c:pt>
                <c:pt idx="9">
                  <c:v>8.8860515435269818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7.8375236495083476</c:v>
                </c:pt>
                <c:pt idx="1">
                  <c:v>8.6297002732705579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8.0591087080451604</c:v>
                </c:pt>
                <c:pt idx="1">
                  <c:v>8.1889489773109876</c:v>
                </c:pt>
                <c:pt idx="2">
                  <c:v>7.8708292418470958</c:v>
                </c:pt>
                <c:pt idx="3">
                  <c:v>8.7278845763772033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3">
                  <c:v>7.8552778923494104</c:v>
                </c:pt>
                <c:pt idx="4">
                  <c:v>8.4311124368739865</c:v>
                </c:pt>
                <c:pt idx="5">
                  <c:v>7.8759591630536976</c:v>
                </c:pt>
                <c:pt idx="6">
                  <c:v>7.3434923076427419</c:v>
                </c:pt>
                <c:pt idx="7">
                  <c:v>7.5883249298725026</c:v>
                </c:pt>
                <c:pt idx="8">
                  <c:v>7.3441640880457468</c:v>
                </c:pt>
                <c:pt idx="9">
                  <c:v>7.4642492995603043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3">
                  <c:v>6.5154752518374188</c:v>
                </c:pt>
                <c:pt idx="4">
                  <c:v>6.3694308380739502</c:v>
                </c:pt>
                <c:pt idx="5">
                  <c:v>5.7991310396219156</c:v>
                </c:pt>
                <c:pt idx="6">
                  <c:v>5.3854970789078243</c:v>
                </c:pt>
                <c:pt idx="7">
                  <c:v>5.3235226901065964</c:v>
                </c:pt>
                <c:pt idx="8">
                  <c:v>4.9518411747279218</c:v>
                </c:pt>
                <c:pt idx="9">
                  <c:v>4.9561696330878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8.535828862750602</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8.7714726248095172</c:v>
                </c:pt>
                <c:pt idx="1">
                  <c:v>8.7323340209212521</c:v>
                </c:pt>
                <c:pt idx="2">
                  <c:v>8.319457858242842</c:v>
                </c:pt>
                <c:pt idx="3">
                  <c:v>8.0395071206401116</c:v>
                </c:pt>
                <c:pt idx="4">
                  <c:v>8.1505735874191831</c:v>
                </c:pt>
                <c:pt idx="5">
                  <c:v>8.694497198635645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3">
                  <c:v>8.6170931961671187</c:v>
                </c:pt>
                <c:pt idx="4">
                  <c:v>8.98952924718186</c:v>
                </c:pt>
                <c:pt idx="5">
                  <c:v>8.7755864360173756</c:v>
                </c:pt>
                <c:pt idx="6">
                  <c:v>8.5508306371947764</c:v>
                </c:pt>
                <c:pt idx="7">
                  <c:v>8.5626300578435046</c:v>
                </c:pt>
                <c:pt idx="8">
                  <c:v>8.4270890443862427</c:v>
                </c:pt>
                <c:pt idx="9">
                  <c:v>8.7913019272663586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9.051111403990495</c:v>
                </c:pt>
                <c:pt idx="1">
                  <c:v>9.4582543055958972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3">
                  <c:v>8.4376879908689926</c:v>
                </c:pt>
                <c:pt idx="4">
                  <c:v>8.4278353588048827</c:v>
                </c:pt>
                <c:pt idx="5">
                  <c:v>8.6643270228789859</c:v>
                </c:pt>
                <c:pt idx="6">
                  <c:v>8.4157102528995775</c:v>
                </c:pt>
                <c:pt idx="7">
                  <c:v>8.1121478244276428</c:v>
                </c:pt>
                <c:pt idx="8">
                  <c:v>8.069984221267557</c:v>
                </c:pt>
                <c:pt idx="9">
                  <c:v>8.5146454223019639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7.805974427868918</c:v>
                </c:pt>
                <c:pt idx="1">
                  <c:v>8.102422060171758</c:v>
                </c:pt>
                <c:pt idx="2">
                  <c:v>8.4710523303733041</c:v>
                </c:pt>
                <c:pt idx="3">
                  <c:v>8.3690028104027991</c:v>
                </c:pt>
                <c:pt idx="4">
                  <c:v>8.3335898355038545</c:v>
                </c:pt>
                <c:pt idx="5">
                  <c:v>8.7465049393912473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7.1274254987122783</c:v>
                </c:pt>
                <c:pt idx="1">
                  <c:v>7.0422316612901694</c:v>
                </c:pt>
                <c:pt idx="2">
                  <c:v>7.0944670309592777</c:v>
                </c:pt>
                <c:pt idx="3">
                  <c:v>6.8952727368613083</c:v>
                </c:pt>
                <c:pt idx="4">
                  <c:v>6.3101772726943812</c:v>
                </c:pt>
                <c:pt idx="5">
                  <c:v>7.4440485651414239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6.8338984505969824</c:v>
                </c:pt>
                <c:pt idx="1">
                  <c:v>7.0642367256567971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7.3646912925331538</c:v>
                </c:pt>
                <c:pt idx="1">
                  <c:v>6.7302696451994484</c:v>
                </c:pt>
                <c:pt idx="2">
                  <c:v>6.7363095294792634</c:v>
                </c:pt>
                <c:pt idx="3">
                  <c:v>6.4001148744123206</c:v>
                </c:pt>
                <c:pt idx="4">
                  <c:v>6.4991527752997262</c:v>
                </c:pt>
                <c:pt idx="5">
                  <c:v>6.9762300081153992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7.8046567425838864</c:v>
                </c:pt>
                <c:pt idx="1">
                  <c:v>7.9505573265398217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2">
                  <c:v>6.6055397181428752</c:v>
                </c:pt>
                <c:pt idx="3">
                  <c:v>6.3957054170074343</c:v>
                </c:pt>
                <c:pt idx="4">
                  <c:v>6.9055621983338353</c:v>
                </c:pt>
                <c:pt idx="5">
                  <c:v>5.8635961349589856</c:v>
                </c:pt>
                <c:pt idx="6">
                  <c:v>5.8415055441541854</c:v>
                </c:pt>
                <c:pt idx="7">
                  <c:v>6.4601027113041063</c:v>
                </c:pt>
                <c:pt idx="8">
                  <c:v>6.9234108358656616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6.2011870663110384</c:v>
                </c:pt>
                <c:pt idx="1">
                  <c:v>6.36425067278791</c:v>
                </c:pt>
                <c:pt idx="2">
                  <c:v>6.323327912273256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0.19795720104580106</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0.54509453751799608</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0.15196828164655951</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1.5865272164296158</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0.15196828164655862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0.54509453751799697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0.12514923609466955</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7.373301990983987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0.85603112840466922</c:v>
                </c:pt>
                <c:pt idx="1">
                  <c:v>3.891050583657588E-3</c:v>
                </c:pt>
                <c:pt idx="2">
                  <c:v>4.2801556420233457E-2</c:v>
                </c:pt>
                <c:pt idx="3">
                  <c:v>1.9455252918287941E-2</c:v>
                </c:pt>
                <c:pt idx="4">
                  <c:v>7.7821011673151752E-2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0.50613113136479448</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0.80113340530924937</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0.2233500037055185</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2.3317422282407287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0.20488376711237599</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9.6983557345172162</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8.0751463520561373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0.36681807686592549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0.48333134948329626</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0.13474916659656166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1.4067621077262915</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0.13474916659656344</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0.15612850170915671</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7.8069589649955393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0.33258177827426572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0.2868660471226292</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7.9976109176341126E-2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0.83493918926789235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7.9976109176341126E-2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4.7022324753910993E-2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8.963896625467191</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0.17942619325767417</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0.28447804595015391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7.9310352303409104E-2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0.82798878233435502</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7.9310352303409104E-2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0.23100964667532864</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8.4806469983616601</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1.2994069716319192</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0.45073855277139518</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0.12566253855417564</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1.3118990051194688</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0.12566253855417475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0.45073855277139518</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8.5721874029824008E-2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7.0490828194001578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8.5124840617729873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0.54104477611940294</c:v>
                </c:pt>
                <c:pt idx="1">
                  <c:v>2.6119402985074619E-2</c:v>
                </c:pt>
                <c:pt idx="2">
                  <c:v>0.31716417910447758</c:v>
                </c:pt>
                <c:pt idx="3">
                  <c:v>6.7164179104477612E-2</c:v>
                </c:pt>
                <c:pt idx="4">
                  <c:v>3.731343283582089E-3</c:v>
                </c:pt>
                <c:pt idx="5">
                  <c:v>4.4776119402985072E-2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0.85337615146705215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0.44456192720162147</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0.12394054152502409</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1.2939216013891697</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0.12394054152502498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0.29667940056731901</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8.5514225943176374</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0.6728322142861316</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0.3780304281382989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0.10539205701065057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1.1002780648121053</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0.10539205701065057</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0.21941726864058886</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8.930950381652405</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0.5524195923509545</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0.17419785715045322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4.8565060178747288E-2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0.5070123114264149</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4.8565060178747288E-2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0.14326576382368117</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9.2484394827519409</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0.46967972732479524</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0.57849564782058849</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0.16128026147465402</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1.683742959583677</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0.16128026147465313</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0.57849564782058849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0.20845467305650445</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6.7257602653904867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0.36938924911033499</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0.23371133832649704</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6.5156973776538507E-2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0.68022952629741695</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6.5156973776538507E-2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0.2167985882475314</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8.9396306813786932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5.0287725074624312E-2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0.33719057473603087</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9.4006211222320779E-2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0.9814114564019043</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9.4006211222319891E-2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0.27661285035904726</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8.3060513348204648</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0.115905335086957</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0.32834569222578303</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9.1540324107457494E-2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0.95566794612471995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9.1540324107457494E-2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0.13075695267026077</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8.1611896727275006</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0.71738790734149216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0.43382096594213682</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0.1209460418309547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1.2626594510723059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0.1209460418309547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0.18023956864852053</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8.3798775045717626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0.75403015202982537</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0.19588880135659359</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5.4612333250510403E-2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0.57014498101762712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5.4612333250510403E-2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0.14034262431281519</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9.3690346383460028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0.42910447761194032</c:v>
                </c:pt>
                <c:pt idx="1">
                  <c:v>0</c:v>
                </c:pt>
                <c:pt idx="2">
                  <c:v>0.22388059701492541</c:v>
                </c:pt>
                <c:pt idx="3">
                  <c:v>0.1455223880597015</c:v>
                </c:pt>
                <c:pt idx="4">
                  <c:v>0</c:v>
                </c:pt>
                <c:pt idx="5">
                  <c:v>0.1417910447761194</c:v>
                </c:pt>
                <c:pt idx="6">
                  <c:v>3.7313432835820892E-2</c:v>
                </c:pt>
                <c:pt idx="7">
                  <c:v>1.119402985074627E-2</c:v>
                </c:pt>
                <c:pt idx="8">
                  <c:v>1.119402985074627E-2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8.2820737781517977</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0.21796555194821998</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0.33338941827562252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9.2946477220605672E-2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0.97034798435574388</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9.2946477220605672E-2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0.29602553864916814</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8.7072323093139481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0.33086608166029663</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0.34311721428038755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9.5658514016613516E-2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0.99866126224641505</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9.5658514016612628E-2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0.34311721428038844</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0.18182869648944866</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8.6445048410834922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0.98862161440900387</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0.63044103610977942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0.17576224735863555</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1.8349328296272454</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0.17576224735863555</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0.38157678676036078</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6.891668679915492</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0.96446184730506967</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0.20323211897622073</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5.6659595300358134E-2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0.59151810523838222</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5.6659595300358134E-2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0.14834295268764031</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9.5402081259090927</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0.72557496875744576</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0.38541303293576501</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0.10745027203194635</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1.121765536494828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0.10745027203194546</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0.38541303293576412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5.5910820379867943E-2</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7.6267549345369643</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8.3307709406867207</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7.4626865671641784E-2</c:v>
                </c:pt>
                <c:pt idx="2">
                  <c:v>0.2388059701492537</c:v>
                </c:pt>
                <c:pt idx="3">
                  <c:v>0.36940298507462688</c:v>
                </c:pt>
                <c:pt idx="4">
                  <c:v>0.31716417910447758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0.35813087737650839</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0.26506390721914563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7.3897835575515103E-2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0.77148287856849862</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7.3897835575515103E-2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0.26506390721914563</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7.8994097677389519E-2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8.683166918392736</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0.62937950107583873</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0.4003346530370715</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0.11161030815431072</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1.1651957211225081</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0.11161030815431161</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0.40033465303707061</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8.7117293390916117E-2</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8.2623635585332469</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0.14313200033257445</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0.5043799336619621</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0.14061735449528889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1.4680251536170417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0.14061735449528889</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0.5043799336619621</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6.8753281001038502E-2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6.4781882341943824</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0.35131697439190823</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0.21801403728102997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6.0780683606342478E-2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0.63454168021016599</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6.0780683606342478E-2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0.19127252696762298</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9.1150462295726378</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0.57138879708137846</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0.23527156701460861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6.5591953869695629E-2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0.68477065651826763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6.5591953869695629E-2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0.18264662552225808</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9.1918297425816018</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0.69451318290073161</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0.23893530894844872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6.6613377728788947E-2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0.69543417613172664</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6.6613377728788947E-2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0.23893530894844872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0.1500357023443275</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8.8153081056753297</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0.35470791502843646</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0.17137870277455036</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4.7779101016224956E-2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0.49880700970929581</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4.7779101016224956E-2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0.17137870277455036</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7.2335001883619299E-2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9.334739870924599</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0.23510910536221896</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0.32270339055258557</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8.996729258578462E-2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0.93924572107621174</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8.996729258578462E-2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0.23778582568216855</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8.4360687847230427</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0.78806520995999652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0.23455278613436725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6.5391563134268083E-2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0.68267860578089667</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6.5391563134268083E-2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0.15779603231588801</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8.913401675960996</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0.56748707667264231</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0.28450336158571066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7.9317410113329601E-2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0.82806246486471746</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7.9317410113329601E-2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0.28450336158570977</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0.18239348392302546</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7.9453127759431696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0.33749161354788715</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0.42698617851257215</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0.11904055419605797</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1.2427664315515266</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0.11904055419605797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0.42698617851257215</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0.21885102474008633</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6.3360648156592818</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0.7533202149400875</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0.28852781826156004</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8.0439398545600227E-2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0.83977586429933737</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8.0439398545600227E-2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0.19886973115064954</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8.45776057607962</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7.6752721961502237</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0.35252151856850666</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0.37412755048774482</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0.10430396390164098</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1.0889185277248457</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0.10430396390164098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0.35092244263081618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7.22412874416211</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0.53515913872099929</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0.50874668821542457</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0.14183477301664205</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1.4807348295900997</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0.14183477301664205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0.50874668821542457</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2.2551450479697976E-2</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7.1763414973380204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0.65122760977859073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0.53728506964223843</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0.14979106039048684</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1.563797336605214</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0.14979106039048684</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0.53728506964223843</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0.18452292397563763</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6.341174251114321</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0.82111882552513382</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0.41713229471963853</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0.11629336506740628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1.2140861683146058</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0.11629336506740806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0.41713229471963764</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0.13877924678226883</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7.8476655855385884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0.2213740458015267</c:v>
                </c:pt>
                <c:pt idx="1">
                  <c:v>0.20992366412213739</c:v>
                </c:pt>
                <c:pt idx="2">
                  <c:v>0.59160305343511455</c:v>
                </c:pt>
                <c:pt idx="3">
                  <c:v>3.4351145038167941E-2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0.89372352712209313</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1.4887422483912212</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0.4150502082314107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4.3330650607433645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0.41505020823141159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3.0142637563487895E-2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9.0411017143643502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0.62668693638206019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0.29570468830835583</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8.2440256256592903E-2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0.86066453383153529</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8.2440256256592903E-2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0.29570468830835495</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4.9293646751296549E-2</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8.421221384383955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8.0604932228220409</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0.44239432271591195</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0.3239990716798431</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9.032851879687076E-2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0.94301687127259015</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9.0328518796871649E-2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0.32399907167984132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6.9050408783418504E-2</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7.234934902117101</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0.3307353442537817</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0.17787289582959964</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4.9589633485968676E-2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0.51770871082980108</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4.9589633485968676E-2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0.17787289582959964</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0.32908131622088987</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8.8860515435269818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7.8815493597718627</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0.2419354838709678</c:v>
                </c:pt>
                <c:pt idx="1">
                  <c:v>0.75806451612903236</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0.86382302919464049</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0.60937667575908883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0.16988966118110049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1.7736238663321409</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0.16988966118110049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0.45994085093635029</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7.4642492995603043</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0.50417059803074382</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0.84990574958536014</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0.23694736864200205</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2.4736967815838193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0.23694736864200117</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0.40811984100260545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4.9561696330878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0.62049904454930616</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0.24006936889081398</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6.6929545161890758E-2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0.69873491910342977</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6.6929545161890758E-2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0.24006936889081487</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0.22125830618982079</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8.6297002732705579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0.99263068444044933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0.23999180527751385</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6.690792100640941E-2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0.69850916600000446</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6.690792100640941E-2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0.23999180527751385</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0.39999462802361307</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8.7278845763772033</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0.67396303780141409</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0.22036441342888224</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6.1435950903716119E-2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0.64138257746882488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6.1435950903716119E-2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0.14192356683982688</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9.4582543055958972</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0.18775367095994699</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0.34652689387059343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9.6609107193804888E-2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1.0085853196288239</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9.6609107193804888E-2</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0.34652689387059254</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1.4294209164193106E-2</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8.5146454223019639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0.1617367800249534</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0.30537007054916554</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8.5134892561849362E-2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0.88879615307700277</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8.5134892561848474E-2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0.30537007054916643</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4.3635892831661138E-2</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8.694497198635645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0.23281085675875079</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0.23160898246131012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6.457085267964402E-2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0.67411050552365381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6.457085267964402E-2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0.23160898246131012</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0.1563063720729474</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8.7913019272663586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0.27792705973128218</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0.41450969191108555</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0.11556220301233999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1.2064529405948798</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0.11556220301233999</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0.41450969191108644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0.33569649296267556</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7.0642367256567971</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0.49353846047107464</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0.41303545856850032</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0.1151511977785713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1.2021621044914212</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0.1151511977785713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0.41303545856849944</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2.3426011367042143E-2</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6.9762300081153992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0.73134328358208966</c:v>
                </c:pt>
                <c:pt idx="1">
                  <c:v>0.25</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1.1542857743071497</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0.32072596618676297</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8.9416001456859462E-2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0.93349032020741163</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8.9416001456859462E-2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0.32072596618676386</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0.10586713991296648</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8.7465049393912473</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0.66425379348736158</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0.35755862696944885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9.9684671902727118E-2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1.0406937771551377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9.9684671902727118E-2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0.35755862696944973</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0.21243012118424964</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7.4440485651414239</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0.95963462154119572</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0.26121997990037116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7.2826177378264134E-2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0.76029491961925277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7.2826177378264134E-2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0.26121997990037293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0.41688631668641918</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7.9505573265398217</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0.45607332945113299</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0.49221487697245259</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0.13722582764261659</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1.4326180963106232</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0.13722582764261659</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0.49221487697245259</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0.89102095932527536</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6.9234108358656616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7.8888810081242227</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0.36514928175492312</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0.70446768231664691</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0.19640032285896947</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2.0503913984893938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0.19640032285896947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0.62116484864528054</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6.1151602916241288</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0.27571379028859244</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0.26724369506177759</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7.4505544128800949E-2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0.7778272693124002</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7.4505544128800949E-2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0.26724369506177759</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0.28731935824432853</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8.7515870240979119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0.73320428431892282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0.32619636982901046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9.094110909270281E-2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0.94941222671338821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9.0941109092701922E-2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0.32619636982901135</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8.6719216721999004E-2</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8.7998957086506291</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432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RWE | University Hospitals of Leicester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14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RWE | University Hospitals of Leicester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414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RWE | University Hospitals of Leicester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University Hospitals of Leicester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876293271"/>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622960801"/>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56332178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668569623"/>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088172102"/>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24%</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30%</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73</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7968803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40785413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5914533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3810287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001843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8193380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9394711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5226897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1512503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3958153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3220546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7293086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9552886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3994536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2964152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5415668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40573161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6982682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6800599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2832674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7744296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42161321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5255175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4064424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1107613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0560432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7104115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7656722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5207706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1971913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6202452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7149930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9179139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6135187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4236439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7985528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787822684"/>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0392403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60053148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74133027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3983990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6581583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B5. During your antenatal check-ups, were you given enough time to ask questions or discuss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B7. During your antenatal check-ups, did your midwives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7892794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45252602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422139135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341676511"/>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97503110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of Leicester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noProof="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Relevant information provided from midwives about feeding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662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of Leicester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91044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680392966"/>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1708241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698581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93895242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41923532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40370066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8487066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246836462"/>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344754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745015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09813700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8454344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87515402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3647371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0821905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0992237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31425777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324653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244105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86375142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9780488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41079602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9997293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31266487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2094639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543047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0905403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334706191"/>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80170037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6218459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9283077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047316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6564363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984280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385630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5738762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2415562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9386438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8436195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64231444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3222111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8112156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072217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0766339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026544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39345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94069748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92512056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01518581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1799502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7146827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7640174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0674700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76524935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0427537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9419109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60243288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15770851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1893765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5686396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9520842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649955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2269642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073326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99156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885296318"/>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80834156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6516922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7132625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6922831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71053400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5071803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2314931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201321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919895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262629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72030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29222645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2481954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434872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98213732"/>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7212900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285727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05794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99948621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616145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41059111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2798916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9045794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60317148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10262793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3419210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853971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41878844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12450174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42382374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9629208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8943722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6795749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89894256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9906962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0784957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7956260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4079763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699055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445230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754597639"/>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8980652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26108240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40924843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30721661"/>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3093619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03846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473149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002490856"/>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9658496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392033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8735334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53914946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11083714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60234722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2818454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61098313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8887348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7143424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02072394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0887052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17110266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21146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8984273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77522191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5888068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1816319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10150343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98979868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60063905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511051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432873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0434854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0675100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55733196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4675086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1036204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5588535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0465490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313752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3714272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238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0851465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2708833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4887343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1007723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5637121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351987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9869180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8871656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408927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5144613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6661227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3762050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6645727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346940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8727191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5411721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3775729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0242322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86442151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97375424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7447583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2338752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5628630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4280665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4919693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8143323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9246874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42275144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711121482"/>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662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849450743"/>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376026781"/>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84779214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50%</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968037578"/>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4562813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688162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241625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6663407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910256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3609293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3574446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946943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64956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8201804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4984135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6813733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6395461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0759732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5040092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6993212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5571043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1234071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5074075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5757526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113474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5920164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2457934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0936333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8651621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0381198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4437819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3446367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6437080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6021576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3147676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5694100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5814457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0011452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16647</Words>
  <Application>Microsoft Office PowerPoint</Application>
  <PresentationFormat>Widescreen</PresentationFormat>
  <Paragraphs>1949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University Hospitals of Leicester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2025-11-28T19:17:45Z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